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3C4F-D274-45E1-90FB-8FEB1BE04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875C1-E2B1-4A3B-AD6C-3F9A0ADEC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0D4A-DF25-4128-933B-A0C695262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92426-4C08-427B-B578-AE38B344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E71F0-D60D-4EE1-B6FD-1315D1EB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7C9B-BEED-4F45-8B63-77FCE830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92AD1-843E-4BD4-8767-37095CED6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FE0D-A1A3-4F38-9EE8-D03ED20C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D634-5E33-472F-B868-ED09D245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6C9D-3A60-444C-B383-DFFE04C9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B2005-321E-4D22-BCDA-621D3406C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EBEC8-5399-46BE-8ED8-7412CDA27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1A488-2989-401C-8968-FD0A6F3A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5BF8-2055-47DC-B069-71F44961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0AA9D-8DE8-42DB-8B23-D9AD77B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25E5-2379-4BCA-94EE-26149F2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3CFA-BFBA-4149-A03C-30A32C5B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73969-209C-484B-A9C1-BC02A55A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E396C-E21B-403C-A64F-D76F7B3D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966E-EBB1-4EE2-9D74-D65EC366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422D-DA91-4427-AB05-A0643FB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237BA-C9BF-4ACD-A5D1-62E2223A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4BA26-9F44-4F1D-9AFA-CAC86DDD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19B7-2681-426A-9AF0-BFFC6D92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C2AD-FB5E-4117-920D-137A1554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2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ED8A-12BA-4A55-8F7B-8D0B50CE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74F9-A0E5-4551-AAF3-ADB5267B2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3CB0C-B32F-497A-8C6F-4CFDD098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EC7B-E6BB-47D8-BB1E-61FD45DE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F29E5-5EBB-457D-86CA-792748F7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C5213-50B6-4AE4-921C-5D824626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1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BA46-5F3F-4D0C-BFF1-0C9BE961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C4809-E27A-4B45-9CD2-672481EE3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9E868-ED5B-449D-8C3B-DF4E5D6C7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05D3C-3F14-4AFC-9887-394A6EC07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68021-7631-4950-9B60-CF760F07D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ECD51-D3DC-4D93-847D-FFFE7620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22846-7C6D-4925-91E4-3457B864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2DB30-0FA4-4091-9AFC-74F43AC4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4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67E6-9F64-4BB6-B931-601766B6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E1B00-BB2C-4F69-A8AE-C273D94E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A5A00-DB0D-4A8D-BA1D-D899880F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CF697-7706-432E-AECC-09086942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5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9016F-0929-4108-BC9D-BB517759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0A9EC-58A3-4E95-906E-544FD243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AE00E-189F-4C4F-B12A-6518C5AD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8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071E-8213-4DA1-87CF-EC43597D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E739A-3099-4DD5-8844-4B7233CF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68A92-FB73-4A5D-B8EC-C7D5929E7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39B9A-102D-42FC-809F-AA253C9A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7EC5A-9E1A-4F51-90EE-2767928A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7EBFE-A9A1-41DD-B138-C1E346B4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6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5CDB-E2FB-48DD-8223-0CB00D5F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66B24-B02E-4D58-8ADB-7ED4EB12D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119DE-F14A-4468-8AB6-EF030DA9C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8B79D-9998-4DAF-99B9-D32DC8C3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8709-C9E7-449D-A9FF-2F6A6D1F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AB5DE-8235-4FB8-8F45-B2E42508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31E59-D5B9-484D-BC4A-1FB9A59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0144C-D24E-4301-ADD0-CDDB4B8EF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17795-94C9-43C0-99DA-C0F6E4C0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22A9E-50C4-4CA3-A11D-808FB65F935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4372F-79F6-48D7-A2C7-FD00FAF4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1B254-5A18-4344-AB54-A489F3C63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B0B1E-AA46-4605-A7BA-7331FFD6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414887D-CB1E-4552-BCB7-DAF738505BDC}"/>
              </a:ext>
            </a:extLst>
          </p:cNvPr>
          <p:cNvGrpSpPr/>
          <p:nvPr/>
        </p:nvGrpSpPr>
        <p:grpSpPr>
          <a:xfrm>
            <a:off x="353683" y="94891"/>
            <a:ext cx="10249613" cy="6668218"/>
            <a:chOff x="353683" y="94891"/>
            <a:chExt cx="10249613" cy="66682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CA59E6-5034-491D-ACF5-AB0D207D14E4}"/>
                </a:ext>
              </a:extLst>
            </p:cNvPr>
            <p:cNvGrpSpPr/>
            <p:nvPr/>
          </p:nvGrpSpPr>
          <p:grpSpPr>
            <a:xfrm>
              <a:off x="1416168" y="464223"/>
              <a:ext cx="9187128" cy="3062377"/>
              <a:chOff x="1416168" y="543461"/>
              <a:chExt cx="9187128" cy="306237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37A2BAA-80F4-4C8C-A62B-2CC230D11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168" y="543461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2F2F39-77A3-4DE0-9319-45B452B53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545" y="543461"/>
                <a:ext cx="3062376" cy="306237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90691BC-E8A0-42CB-8FD0-1C006E9D7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2364" y="544906"/>
                <a:ext cx="3060932" cy="3060932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DF6A443-C216-44CB-BB84-3A49A441EA3E}"/>
                </a:ext>
              </a:extLst>
            </p:cNvPr>
            <p:cNvGrpSpPr/>
            <p:nvPr/>
          </p:nvGrpSpPr>
          <p:grpSpPr>
            <a:xfrm>
              <a:off x="1414726" y="3702176"/>
              <a:ext cx="9188570" cy="3060933"/>
              <a:chOff x="1414724" y="3605834"/>
              <a:chExt cx="9188570" cy="3060933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A623713-9729-4363-969E-EE414E93C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724" y="3605836"/>
                <a:ext cx="3060931" cy="3060931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D4BF72-64BE-4CF7-9CFD-8E9EFA991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5655" y="3605835"/>
                <a:ext cx="3060931" cy="3060931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8B7E3FC-3B0D-4BD6-BE18-99ACE5DAD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2364" y="3605834"/>
                <a:ext cx="3060930" cy="306093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0CC2A-ACFF-4F08-894F-AB9F1CE260B5}"/>
                </a:ext>
              </a:extLst>
            </p:cNvPr>
            <p:cNvSpPr txBox="1"/>
            <p:nvPr/>
          </p:nvSpPr>
          <p:spPr>
            <a:xfrm>
              <a:off x="2687086" y="94891"/>
              <a:ext cx="681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Pre-Processing: Opening/Closing Data With and Without Thresholding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8AECDC-299B-417E-890C-DF00691CFC7D}"/>
                </a:ext>
              </a:extLst>
            </p:cNvPr>
            <p:cNvSpPr txBox="1"/>
            <p:nvPr/>
          </p:nvSpPr>
          <p:spPr>
            <a:xfrm>
              <a:off x="353683" y="1889983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AC557D-3980-4171-B31C-573FBEEB6544}"/>
                </a:ext>
              </a:extLst>
            </p:cNvPr>
            <p:cNvSpPr txBox="1"/>
            <p:nvPr/>
          </p:nvSpPr>
          <p:spPr>
            <a:xfrm>
              <a:off x="449554" y="4951636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6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453138-AE25-4B60-A566-6B8CBA758D99}"/>
              </a:ext>
            </a:extLst>
          </p:cNvPr>
          <p:cNvGrpSpPr/>
          <p:nvPr/>
        </p:nvGrpSpPr>
        <p:grpSpPr>
          <a:xfrm>
            <a:off x="353683" y="94891"/>
            <a:ext cx="10249618" cy="6573327"/>
            <a:chOff x="353683" y="94891"/>
            <a:chExt cx="10249618" cy="65733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8A25AC-87A7-44FA-B708-A448E3F1BE8A}"/>
                </a:ext>
              </a:extLst>
            </p:cNvPr>
            <p:cNvGrpSpPr/>
            <p:nvPr/>
          </p:nvGrpSpPr>
          <p:grpSpPr>
            <a:xfrm>
              <a:off x="1416170" y="3605838"/>
              <a:ext cx="9187130" cy="3062380"/>
              <a:chOff x="1027981" y="1397476"/>
              <a:chExt cx="9187130" cy="30623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33DE7FF-C592-4360-9F53-591C23233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981" y="1397479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B5F8600-2C40-4ADB-A724-1BB6583F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0358" y="1397478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E7DF6A8-2A19-4265-A888-9FCCA9717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2734" y="1397476"/>
                <a:ext cx="3062377" cy="306237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CD10AF-A0CF-498A-B544-0FCFC46B8A68}"/>
                </a:ext>
              </a:extLst>
            </p:cNvPr>
            <p:cNvGrpSpPr/>
            <p:nvPr/>
          </p:nvGrpSpPr>
          <p:grpSpPr>
            <a:xfrm>
              <a:off x="1416170" y="359431"/>
              <a:ext cx="9187131" cy="3069569"/>
              <a:chOff x="1416169" y="543461"/>
              <a:chExt cx="9187131" cy="306956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5DE9D20-8E21-4524-AD36-1784DE2AB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169" y="543461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932CA71-56FD-40C7-BF38-F8E8765D3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9988" y="544903"/>
                <a:ext cx="3060934" cy="30609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AD77621-FAF3-4157-9ABB-FDF976CA2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0922" y="550652"/>
                <a:ext cx="3062378" cy="3062378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229AB7-8E5B-4EF3-B1DD-31370D335275}"/>
                </a:ext>
              </a:extLst>
            </p:cNvPr>
            <p:cNvSpPr txBox="1"/>
            <p:nvPr/>
          </p:nvSpPr>
          <p:spPr>
            <a:xfrm>
              <a:off x="2687086" y="94891"/>
              <a:ext cx="612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Pre-Processing: Outlining Data With and Without Thresholding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4D8735-4E76-4D5E-9431-63538D488D89}"/>
                </a:ext>
              </a:extLst>
            </p:cNvPr>
            <p:cNvSpPr txBox="1"/>
            <p:nvPr/>
          </p:nvSpPr>
          <p:spPr>
            <a:xfrm>
              <a:off x="353683" y="1889983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92F5E5-7844-4729-B83E-DCC7C49E6128}"/>
                </a:ext>
              </a:extLst>
            </p:cNvPr>
            <p:cNvSpPr txBox="1"/>
            <p:nvPr/>
          </p:nvSpPr>
          <p:spPr>
            <a:xfrm>
              <a:off x="449554" y="4951636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54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BBFFAF5-914A-4AF8-82D8-A033E6BC4846}"/>
              </a:ext>
            </a:extLst>
          </p:cNvPr>
          <p:cNvGrpSpPr/>
          <p:nvPr/>
        </p:nvGrpSpPr>
        <p:grpSpPr>
          <a:xfrm>
            <a:off x="353683" y="94891"/>
            <a:ext cx="10232364" cy="6668218"/>
            <a:chOff x="353683" y="94891"/>
            <a:chExt cx="10232364" cy="666821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9C6D53A-29BE-408D-9CD6-FB2461DEF3B4}"/>
                </a:ext>
              </a:extLst>
            </p:cNvPr>
            <p:cNvGrpSpPr/>
            <p:nvPr/>
          </p:nvGrpSpPr>
          <p:grpSpPr>
            <a:xfrm>
              <a:off x="1398915" y="3700731"/>
              <a:ext cx="9187131" cy="3062378"/>
              <a:chOff x="1398917" y="3578434"/>
              <a:chExt cx="9187131" cy="306237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0A4EC62-5176-4165-A984-19BCFCD8F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8917" y="3578435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39A0B00-A978-4776-98BF-702E4E4DD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1294" y="3578434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6093403-8715-4C89-B3BB-6D258A4EC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3671" y="3578434"/>
                <a:ext cx="3062377" cy="306237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05D45C-3239-48F8-A9BC-90A22558CF21}"/>
                </a:ext>
              </a:extLst>
            </p:cNvPr>
            <p:cNvSpPr txBox="1"/>
            <p:nvPr/>
          </p:nvSpPr>
          <p:spPr>
            <a:xfrm>
              <a:off x="2687086" y="94891"/>
              <a:ext cx="6774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Pre-Processing: Outlining/Closing Data With and Without Thresholding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9DC916-8613-4FD5-B789-3E950C09E721}"/>
                </a:ext>
              </a:extLst>
            </p:cNvPr>
            <p:cNvSpPr txBox="1"/>
            <p:nvPr/>
          </p:nvSpPr>
          <p:spPr>
            <a:xfrm>
              <a:off x="353683" y="1889983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BD28FB-103F-4C13-B648-F5A5EB1AC2FA}"/>
                </a:ext>
              </a:extLst>
            </p:cNvPr>
            <p:cNvSpPr txBox="1"/>
            <p:nvPr/>
          </p:nvSpPr>
          <p:spPr>
            <a:xfrm>
              <a:off x="449554" y="4951636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0C207D2-E50B-426F-BEC1-A65B1291F8BB}"/>
                </a:ext>
              </a:extLst>
            </p:cNvPr>
            <p:cNvGrpSpPr/>
            <p:nvPr/>
          </p:nvGrpSpPr>
          <p:grpSpPr>
            <a:xfrm>
              <a:off x="1398916" y="464223"/>
              <a:ext cx="9187131" cy="3062379"/>
              <a:chOff x="1398917" y="516055"/>
              <a:chExt cx="9187131" cy="306237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C901E86-7B5F-493E-A5C8-42083A55D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8917" y="516057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47427FC-6339-4762-A00D-0F85ECE5D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1294" y="516055"/>
                <a:ext cx="3062377" cy="306237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0D04820-6FA5-4628-B39C-B019B104E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3671" y="516055"/>
                <a:ext cx="3062377" cy="30623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674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34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Carter Kelly</dc:creator>
  <cp:lastModifiedBy>Carter Kelly</cp:lastModifiedBy>
  <cp:revision>5</cp:revision>
  <dcterms:created xsi:type="dcterms:W3CDTF">2021-03-23T21:32:09Z</dcterms:created>
  <dcterms:modified xsi:type="dcterms:W3CDTF">2021-03-24T17:10:16Z</dcterms:modified>
</cp:coreProperties>
</file>